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554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2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7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228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35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92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9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24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90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93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63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13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3639" y="1122363"/>
            <a:ext cx="11024316" cy="2387600"/>
          </a:xfrm>
        </p:spPr>
        <p:txBody>
          <a:bodyPr>
            <a:normAutofit/>
          </a:bodyPr>
          <a:lstStyle/>
          <a:p>
            <a:r>
              <a:rPr lang="ru-RU" dirty="0" smtClean="0"/>
              <a:t>«Скорость. Память. Внимание</a:t>
            </a:r>
            <a:r>
              <a:rPr lang="ru-RU" dirty="0"/>
              <a:t>.»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Развивающая игра на </a:t>
            </a:r>
            <a:r>
              <a:rPr lang="en-US" dirty="0" smtClean="0"/>
              <a:t>PyQt6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816698"/>
            <a:ext cx="9144000" cy="441101"/>
          </a:xfrm>
        </p:spPr>
        <p:txBody>
          <a:bodyPr/>
          <a:lstStyle/>
          <a:p>
            <a:r>
              <a:rPr lang="ru-RU" dirty="0" smtClean="0"/>
              <a:t>Рязанова Елизавета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7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0230"/>
            <a:ext cx="6526044" cy="38450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356" y="0"/>
            <a:ext cx="7245626" cy="82100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Все люди разные. Согласны?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79357" y="4892503"/>
            <a:ext cx="3650522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Есть люди спокойные, которым трудно переключатся с одного дела на другое, медлительны в принятии решений. Это особенность человека. Найдете в таблице? </a:t>
            </a:r>
            <a:endParaRPr lang="ru-RU" dirty="0"/>
          </a:p>
        </p:txBody>
      </p:sp>
      <p:sp>
        <p:nvSpPr>
          <p:cNvPr id="11" name="Стрелка вниз 10"/>
          <p:cNvSpPr/>
          <p:nvPr/>
        </p:nvSpPr>
        <p:spPr>
          <a:xfrm>
            <a:off x="558419" y="4388947"/>
            <a:ext cx="321365" cy="3048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526045" y="630044"/>
            <a:ext cx="5533433" cy="1631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500" dirty="0" smtClean="0"/>
              <a:t>Могут быть разные ситуации, где даже активному человеку сложно сделать выбор из нескольких вариантов. </a:t>
            </a:r>
          </a:p>
          <a:p>
            <a:r>
              <a:rPr lang="ru-RU" sz="2500" dirty="0" smtClean="0"/>
              <a:t>Было такое? </a:t>
            </a:r>
            <a:endParaRPr lang="ru-RU" sz="25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83" y="2457908"/>
            <a:ext cx="3162243" cy="1780749"/>
          </a:xfrm>
          <a:prstGeom prst="rect">
            <a:avLst/>
          </a:prstGeom>
        </p:spPr>
      </p:pic>
      <p:sp>
        <p:nvSpPr>
          <p:cNvPr id="15" name="Овальная выноска 14"/>
          <p:cNvSpPr/>
          <p:nvPr/>
        </p:nvSpPr>
        <p:spPr>
          <a:xfrm>
            <a:off x="10098157" y="2642376"/>
            <a:ext cx="1961321" cy="1267015"/>
          </a:xfrm>
          <a:prstGeom prst="wedgeEllipse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Что одеть????</a:t>
            </a:r>
            <a:endParaRPr lang="ru-RU" sz="2000" dirty="0">
              <a:solidFill>
                <a:schemeClr val="tx1"/>
              </a:solidFill>
            </a:endParaRPr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932969"/>
              </p:ext>
            </p:extLst>
          </p:nvPr>
        </p:nvGraphicFramePr>
        <p:xfrm>
          <a:off x="92075" y="92075"/>
          <a:ext cx="3270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Объект упаковщика для оболочки" showAsIcon="1" r:id="rId5" imgW="327240" imgH="392400" progId="Package">
                  <p:embed/>
                </p:oleObj>
              </mc:Choice>
              <mc:Fallback>
                <p:oleObj name="Объект упаковщика для оболочки" showAsIcon="1" r:id="rId5" imgW="327240" imgH="39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327025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686" y="4464005"/>
            <a:ext cx="2601574" cy="147953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737" y="4816304"/>
            <a:ext cx="2924212" cy="189238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300" y="4610920"/>
            <a:ext cx="2381507" cy="20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9093" y="167425"/>
            <a:ext cx="11603865" cy="496306"/>
          </a:xfrm>
        </p:spPr>
        <p:txBody>
          <a:bodyPr>
            <a:normAutofit/>
          </a:bodyPr>
          <a:lstStyle/>
          <a:p>
            <a:r>
              <a:rPr lang="ru-RU" sz="2200" b="1" dirty="0" smtClean="0"/>
              <a:t>Бывает что сложно сосредоточится на уроках? Сложно сконцентрировать внимание на деле?</a:t>
            </a:r>
            <a:endParaRPr lang="ru-RU" sz="2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9093" y="5882593"/>
            <a:ext cx="11274581" cy="71138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 сожалению, есть и заболевания, при которых уменьшается скорость реакции, память, внимание. И эти навыки тоже надо развивать в этом случае. Здесь без фото.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8" y="727123"/>
            <a:ext cx="2862798" cy="20130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18" y="685503"/>
            <a:ext cx="3026534" cy="20547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250" y="685503"/>
            <a:ext cx="3170750" cy="22077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354" y="702335"/>
            <a:ext cx="2562896" cy="202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078" y="2895402"/>
            <a:ext cx="11281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И в детском саду уже нужно выбирать, учится, запоминать, внимательно смотреть. Согласны? </a:t>
            </a:r>
            <a:endParaRPr lang="ru-RU" sz="20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8" y="3281124"/>
            <a:ext cx="2491451" cy="18704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557" y="3370886"/>
            <a:ext cx="2334509" cy="206056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53" y="3409895"/>
            <a:ext cx="2308975" cy="202323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588" y="3481748"/>
            <a:ext cx="2746171" cy="1949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25759" y="3462994"/>
            <a:ext cx="2166241" cy="20313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У кого-то было, что не успел выбрать в детстве игрушку в магазине, пока родители что-то покупали и остался без игрушки?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2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3639" y="425003"/>
            <a:ext cx="11024316" cy="3084960"/>
          </a:xfrm>
        </p:spPr>
        <p:txBody>
          <a:bodyPr>
            <a:noAutofit/>
          </a:bodyPr>
          <a:lstStyle/>
          <a:p>
            <a:r>
              <a:rPr lang="ru-RU" sz="4000" dirty="0" smtClean="0"/>
              <a:t>Из примеров мы видим, что разным людям в разных жизненных ситуациях </a:t>
            </a:r>
            <a:r>
              <a:rPr lang="ru-RU" sz="4000" dirty="0"/>
              <a:t>помогли бы </a:t>
            </a:r>
            <a:r>
              <a:rPr lang="ru-RU" sz="4000" dirty="0" smtClean="0"/>
              <a:t>«тренажеры» для </a:t>
            </a:r>
            <a:r>
              <a:rPr lang="ru-RU" sz="4000" dirty="0"/>
              <a:t>развития скорости принятия решения при выборе из нескольких вариантов, скорости реакции, развития внимания, </a:t>
            </a:r>
            <a:r>
              <a:rPr lang="ru-RU" sz="4000" dirty="0" smtClean="0"/>
              <a:t>памяти.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082603"/>
            <a:ext cx="12041746" cy="2125013"/>
          </a:xfrm>
        </p:spPr>
        <p:txBody>
          <a:bodyPr>
            <a:normAutofit/>
          </a:bodyPr>
          <a:lstStyle/>
          <a:p>
            <a:r>
              <a:rPr lang="ru-RU" sz="3000" b="1" u="sng" dirty="0" smtClean="0"/>
              <a:t>Эта идея стала основой для создания игры</a:t>
            </a:r>
          </a:p>
          <a:p>
            <a:r>
              <a:rPr lang="ru-RU" sz="3000" b="1" u="sng" dirty="0"/>
              <a:t>«Скорость. Память. Внимание.» </a:t>
            </a:r>
          </a:p>
        </p:txBody>
      </p:sp>
    </p:spTree>
    <p:extLst>
      <p:ext uri="{BB962C8B-B14F-4D97-AF65-F5344CB8AC3E}">
        <p14:creationId xmlns:p14="http://schemas.microsoft.com/office/powerpoint/2010/main" val="247816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9397" y="231820"/>
            <a:ext cx="11024316" cy="901520"/>
          </a:xfrm>
        </p:spPr>
        <p:txBody>
          <a:bodyPr>
            <a:noAutofit/>
          </a:bodyPr>
          <a:lstStyle/>
          <a:p>
            <a:r>
              <a:rPr lang="ru-RU" sz="4500" dirty="0" smtClean="0"/>
              <a:t>Введение или кратко зачем нужна игра?</a:t>
            </a:r>
            <a:endParaRPr lang="ru-RU" sz="45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9397" y="1223494"/>
            <a:ext cx="11230378" cy="5267458"/>
          </a:xfrm>
        </p:spPr>
        <p:txBody>
          <a:bodyPr>
            <a:normAutofit fontScale="92500" lnSpcReduction="20000"/>
          </a:bodyPr>
          <a:lstStyle/>
          <a:p>
            <a:r>
              <a:rPr lang="ru-RU" b="1" u="sng" dirty="0" smtClean="0"/>
              <a:t>Идея проекта.</a:t>
            </a:r>
          </a:p>
          <a:p>
            <a:r>
              <a:rPr lang="ru-RU" dirty="0"/>
              <a:t>Проект по созданию игры для развития скорости принятия решения при выборе из нескольких вариантов, скорости реакции, развития внимания, памяти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b="1" u="sng" dirty="0" smtClean="0"/>
              <a:t>Области применения игры.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u="sng" dirty="0"/>
              <a:t>В образовании: </a:t>
            </a:r>
            <a:r>
              <a:rPr lang="ru-RU" dirty="0"/>
              <a:t>играть  младшим школьникам, чтобы развить внимание, память и скорость </a:t>
            </a:r>
            <a:r>
              <a:rPr lang="ru-RU" dirty="0" smtClean="0"/>
              <a:t>реакции детям разного возраста.</a:t>
            </a:r>
            <a:endParaRPr lang="ru-RU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u="sng" dirty="0"/>
              <a:t>В медицине: </a:t>
            </a:r>
            <a:r>
              <a:rPr lang="ru-RU" dirty="0"/>
              <a:t>есть заболевания где уменьшается скорость реакции и нужно ее развивать, например, деменция. Играя в простую игру, можно попробовать улучшить этот показатель.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u="sng" dirty="0"/>
              <a:t>В развитии навыков взрослых</a:t>
            </a:r>
            <a:r>
              <a:rPr lang="ru-RU" dirty="0"/>
              <a:t>: есть типы личности более медлительные (флегматик), которым сложно переключаться с одного дела на другое, такая игра им может помочь улучшить скорость реакции и скорость выбора, что может помочь им в их жизни.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u="sng" dirty="0"/>
              <a:t>В развитии навыков детей: </a:t>
            </a:r>
            <a:r>
              <a:rPr lang="ru-RU" dirty="0"/>
              <a:t>есть дети с задержками развития, с которыми работают психологи, дефектологи. Такая простая игра может помочь им в работе, для развития внимания и памяти, скорости принятия решений у детей.</a:t>
            </a:r>
            <a:endParaRPr lang="ru-RU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468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9397" y="231820"/>
            <a:ext cx="11024316" cy="9015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9397" y="1223494"/>
            <a:ext cx="11230378" cy="526745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u="sng" dirty="0" smtClean="0"/>
              <a:t>Особенности</a:t>
            </a:r>
          </a:p>
          <a:p>
            <a:pPr algn="just"/>
            <a:r>
              <a:rPr lang="ru-RU" dirty="0"/>
              <a:t>- При запуске игры </a:t>
            </a:r>
            <a:r>
              <a:rPr lang="ru-RU" dirty="0" smtClean="0"/>
              <a:t>появляется окно </a:t>
            </a:r>
            <a:r>
              <a:rPr lang="ru-RU" dirty="0"/>
              <a:t>для ввода данных </a:t>
            </a:r>
            <a:r>
              <a:rPr lang="ru-RU" dirty="0" smtClean="0"/>
              <a:t>пользователя. Если такой пользователь есть, то нужно ввести другое имя.</a:t>
            </a:r>
            <a:endParaRPr lang="ru-RU" dirty="0"/>
          </a:p>
          <a:p>
            <a:pPr algn="just"/>
            <a:r>
              <a:rPr lang="ru-RU" dirty="0"/>
              <a:t>- В конце игры </a:t>
            </a:r>
            <a:r>
              <a:rPr lang="ru-RU" dirty="0" smtClean="0"/>
              <a:t>показывается количество </a:t>
            </a:r>
            <a:r>
              <a:rPr lang="ru-RU" dirty="0"/>
              <a:t>полученных за игру очков, чтобы отслеживать улучшается ли результативность прохождения </a:t>
            </a:r>
            <a:r>
              <a:rPr lang="ru-RU" dirty="0" smtClean="0"/>
              <a:t>игры. В процессе игры видно только правильный или не правильный ответ дал игрок в каждой карточке.</a:t>
            </a:r>
            <a:endParaRPr lang="ru-RU" dirty="0"/>
          </a:p>
          <a:p>
            <a:pPr algn="just"/>
            <a:r>
              <a:rPr lang="ru-RU" dirty="0" smtClean="0"/>
              <a:t>- Использован </a:t>
            </a:r>
            <a:r>
              <a:rPr lang="ru-RU" dirty="0" err="1"/>
              <a:t>рандомный</a:t>
            </a:r>
            <a:r>
              <a:rPr lang="ru-RU" dirty="0"/>
              <a:t> показ изображений, чтобы не было запоминания последовательности ответов и участник всегда был готов к любому варианту выбора.</a:t>
            </a:r>
          </a:p>
          <a:p>
            <a:pPr algn="just"/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u="sng" dirty="0" smtClean="0"/>
              <a:t>Структура</a:t>
            </a:r>
            <a:endParaRPr lang="ru-RU" dirty="0"/>
          </a:p>
          <a:p>
            <a:pPr algn="just"/>
            <a:r>
              <a:rPr lang="ru-RU" dirty="0" smtClean="0"/>
              <a:t>Вход в игру – Ввод имени игрока – Открытие основного поля игры с 10 карточками – Прохождение последовательно игры по всем карточкам с возможность в любой момент закончить игру по специальной кнопке.</a:t>
            </a:r>
          </a:p>
          <a:p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u="sng" dirty="0" smtClean="0"/>
              <a:t>Технологии, которые были использованы</a:t>
            </a:r>
          </a:p>
          <a:p>
            <a:r>
              <a:rPr lang="ru-RU" dirty="0" smtClean="0"/>
              <a:t>Использованы библиотеки </a:t>
            </a:r>
            <a:r>
              <a:rPr lang="en-US" dirty="0" smtClean="0"/>
              <a:t>PyQt6</a:t>
            </a:r>
            <a:r>
              <a:rPr lang="ru-RU" dirty="0" smtClean="0"/>
              <a:t>, </a:t>
            </a:r>
            <a:r>
              <a:rPr lang="en-US" dirty="0" smtClean="0"/>
              <a:t>random</a:t>
            </a:r>
            <a:r>
              <a:rPr lang="ru-RU" dirty="0" smtClean="0"/>
              <a:t>. </a:t>
            </a:r>
            <a:r>
              <a:rPr lang="ru-RU" dirty="0" err="1" smtClean="0"/>
              <a:t>Ипользован</a:t>
            </a:r>
            <a:r>
              <a:rPr lang="ru-RU" dirty="0" smtClean="0"/>
              <a:t> </a:t>
            </a:r>
            <a:r>
              <a:rPr lang="en-US" dirty="0" err="1"/>
              <a:t>Qt</a:t>
            </a:r>
            <a:r>
              <a:rPr lang="en-US" dirty="0"/>
              <a:t> Designer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56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9397" y="231820"/>
            <a:ext cx="11024316" cy="9015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9397" y="1223494"/>
            <a:ext cx="11230378" cy="5267458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u="sng" dirty="0" smtClean="0"/>
              <a:t>Возможности для дальнейшего развития</a:t>
            </a:r>
          </a:p>
          <a:p>
            <a:r>
              <a:rPr lang="ru-RU" dirty="0" smtClean="0"/>
              <a:t>Увеличение количества уровней игры по разным направлениям</a:t>
            </a:r>
            <a:r>
              <a:rPr lang="ru-RU" dirty="0"/>
              <a:t>.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u="sng" dirty="0" smtClean="0"/>
              <a:t>Выводы </a:t>
            </a:r>
            <a:r>
              <a:rPr lang="ru-RU" u="sng" dirty="0"/>
              <a:t>по работе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Библиотеку  </a:t>
            </a:r>
            <a:r>
              <a:rPr lang="en-US" dirty="0"/>
              <a:t>random </a:t>
            </a:r>
            <a:r>
              <a:rPr lang="ru-RU" dirty="0"/>
              <a:t>лучше использовать для случайного выбора вариантов, чтобы исключить запоминание последовательности ответов в игре на каждой карточке. 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u="sng" dirty="0" smtClean="0"/>
              <a:t>Главный вывод по работе</a:t>
            </a:r>
            <a:r>
              <a:rPr lang="ru-RU" b="1" u="sng" dirty="0" smtClean="0"/>
              <a:t>:</a:t>
            </a:r>
          </a:p>
          <a:p>
            <a:r>
              <a:rPr lang="ru-RU" sz="2500" b="1" u="sng" dirty="0" smtClean="0"/>
              <a:t> </a:t>
            </a:r>
            <a:r>
              <a:rPr lang="ru-RU" sz="2500" b="1" u="sng" dirty="0"/>
              <a:t>Ч</a:t>
            </a:r>
            <a:r>
              <a:rPr lang="ru-RU" sz="2500" b="1" u="sng" dirty="0" smtClean="0"/>
              <a:t>тобы создать все как ты запланировал в игре, надо было лучше учить </a:t>
            </a:r>
            <a:r>
              <a:rPr lang="en-US" sz="2500" b="1" u="sng" dirty="0" smtClean="0"/>
              <a:t>Python</a:t>
            </a:r>
            <a:r>
              <a:rPr lang="ru-RU" sz="2500" b="1" u="sng" dirty="0" smtClean="0"/>
              <a:t>. </a:t>
            </a:r>
            <a:endParaRPr lang="ru-RU" sz="2500" b="1" u="sng" dirty="0"/>
          </a:p>
        </p:txBody>
      </p:sp>
    </p:spTree>
    <p:extLst>
      <p:ext uri="{BB962C8B-B14F-4D97-AF65-F5344CB8AC3E}">
        <p14:creationId xmlns:p14="http://schemas.microsoft.com/office/powerpoint/2010/main" val="340562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9" y="94803"/>
            <a:ext cx="3810626" cy="285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77296" y="2776365"/>
            <a:ext cx="5318974" cy="901520"/>
          </a:xfr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Запускаем игру?</a:t>
            </a:r>
            <a:endParaRPr lang="ru-RU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17" y="4042032"/>
            <a:ext cx="4932093" cy="25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68" y="3677885"/>
            <a:ext cx="3058121" cy="305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00" y="3742410"/>
            <a:ext cx="2297001" cy="3062667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834981" y="2051253"/>
            <a:ext cx="11024316" cy="90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129824" y="2068834"/>
            <a:ext cx="6013918" cy="8309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4800" dirty="0"/>
              <a:t>Спасибо за внимание!</a:t>
            </a:r>
          </a:p>
        </p:txBody>
      </p:sp>
      <p:pic>
        <p:nvPicPr>
          <p:cNvPr id="2054" name="Picture 6" descr="Picture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7" y="52363"/>
            <a:ext cx="3226352" cy="201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742" y="94803"/>
            <a:ext cx="2954128" cy="34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141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554</Words>
  <Application>Microsoft Office PowerPoint</Application>
  <PresentationFormat>Широкоэкранный</PresentationFormat>
  <Paragraphs>47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Объект упаковщика для оболочки</vt:lpstr>
      <vt:lpstr>«Скорость. Память. Внимание.» Развивающая игра на PyQt6</vt:lpstr>
      <vt:lpstr>Все люди разные. Согласны?</vt:lpstr>
      <vt:lpstr>Бывает что сложно сосредоточится на уроках? Сложно сконцентрировать внимание на деле?</vt:lpstr>
      <vt:lpstr>Из примеров мы видим, что разным людям в разных жизненных ситуациях помогли бы «тренажеры» для развития скорости принятия решения при выборе из нескольких вариантов, скорости реакции, развития внимания, памяти.</vt:lpstr>
      <vt:lpstr>Введение или кратко зачем нужна игра?</vt:lpstr>
      <vt:lpstr>Описание реализации</vt:lpstr>
      <vt:lpstr>Заключение</vt:lpstr>
      <vt:lpstr>  Запускаем игру?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«Скорость. Внимание. Память» Развивающая игра на PyQt6</dc:title>
  <dc:creator>Ksusha</dc:creator>
  <cp:lastModifiedBy>Ksusha</cp:lastModifiedBy>
  <cp:revision>58</cp:revision>
  <dcterms:created xsi:type="dcterms:W3CDTF">2024-11-15T20:43:19Z</dcterms:created>
  <dcterms:modified xsi:type="dcterms:W3CDTF">2024-11-19T15:41:12Z</dcterms:modified>
</cp:coreProperties>
</file>